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9" r:id="rId4"/>
    <p:sldMasterId id="214748372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7019925" cy="9305925"/>
  <p:embeddedFontLst>
    <p:embeddedFont>
      <p:font typeface="Roboto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A4A3A4"/>
          </p15:clr>
        </p15:guide>
        <p15:guide id="4" orient="horz" pos="372">
          <p15:clr>
            <a:srgbClr val="A4A3A4"/>
          </p15:clr>
        </p15:guide>
        <p15:guide id="5" orient="horz" pos="1399">
          <p15:clr>
            <a:srgbClr val="A4A3A4"/>
          </p15:clr>
        </p15:guide>
        <p15:guide id="6" orient="horz" pos="3048">
          <p15:clr>
            <a:srgbClr val="A4A3A4"/>
          </p15:clr>
        </p15:guide>
        <p15:guide id="7" orient="horz" pos="724">
          <p15:clr>
            <a:srgbClr val="A4A3A4"/>
          </p15:clr>
        </p15:guide>
        <p15:guide id="8" pos="729">
          <p15:clr>
            <a:srgbClr val="A4A3A4"/>
          </p15:clr>
        </p15:guide>
        <p15:guide id="9" pos="4301">
          <p15:clr>
            <a:srgbClr val="A4A3A4"/>
          </p15:clr>
        </p15:guide>
        <p15:guide id="10" pos="5540">
          <p15:clr>
            <a:srgbClr val="A4A3A4"/>
          </p15:clr>
        </p15:guide>
        <p15:guide id="11" orient="horz" pos="1029">
          <p15:clr>
            <a:srgbClr val="000000"/>
          </p15:clr>
        </p15:guide>
        <p15:guide id="12" pos="5721">
          <p15:clr>
            <a:srgbClr val="000000"/>
          </p15:clr>
        </p15:guide>
        <p15:guide id="13" pos="5759">
          <p15:clr>
            <a:srgbClr val="000000"/>
          </p15:clr>
        </p15:guide>
      </p15:sldGuideLst>
    </p:ext>
    <p:ext uri="{2D200454-40CA-4A62-9FC3-DE9A4176ACB9}">
      <p15:notesGuideLst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87" orient="horz"/>
        <p:guide pos="372" orient="horz"/>
        <p:guide pos="1399" orient="horz"/>
        <p:guide pos="3048" orient="horz"/>
        <p:guide pos="724" orient="horz"/>
        <p:guide pos="729"/>
        <p:guide pos="4301"/>
        <p:guide pos="5540"/>
        <p:guide pos="1029" orient="horz"/>
        <p:guide pos="5721"/>
        <p:guide pos="575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31" orient="horz"/>
        <p:guide pos="221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7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:notes"/>
          <p:cNvSpPr/>
          <p:nvPr>
            <p:ph idx="2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:notes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9" name="Google Shape;469;p2:notes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/>
          <p:nvPr>
            <p:ph idx="2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:notes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4" name="Google Shape;474;p3:notes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cd3585a98_1_203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ccd3585a98_1_203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ccd3585a98_1_203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d3585a98_1_410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d3585a98_1_410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ccd3585a98_1_410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5e2bdc41_2_44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65e2bdc41_2_44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065e2bdc41_2_44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cd3585a98_1_403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cd3585a98_1_403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ccd3585a98_1_403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0651b9c742_0_1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0651b9c742_0_1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0651b9c742_0_1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65e2bdc41_2_82:notes"/>
          <p:cNvSpPr txBox="1"/>
          <p:nvPr>
            <p:ph idx="1" type="body"/>
          </p:nvPr>
        </p:nvSpPr>
        <p:spPr>
          <a:xfrm>
            <a:off x="435495" y="4497865"/>
            <a:ext cx="63327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3400" lIns="93400" spcFirstLastPara="1" rIns="93400" wrap="square" tIns="9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hope that this was a helpful overview, and I’m glad to answer any questions about GlobalLogic, or dig deeper into any of these areas.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time.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065e2bdc41_2_82:notes"/>
          <p:cNvSpPr/>
          <p:nvPr>
            <p:ph idx="2" type="sldImg"/>
          </p:nvPr>
        </p:nvSpPr>
        <p:spPr>
          <a:xfrm>
            <a:off x="419246" y="710869"/>
            <a:ext cx="6347100" cy="355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65e2bdc41_2_86:notes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400" lIns="93400" spcFirstLastPara="1" rIns="93400" wrap="square" tIns="9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065e2bdc41_2_86:notes"/>
          <p:cNvSpPr/>
          <p:nvPr>
            <p:ph idx="2" type="sldImg"/>
          </p:nvPr>
        </p:nvSpPr>
        <p:spPr>
          <a:xfrm>
            <a:off x="389996" y="697944"/>
            <a:ext cx="6240000" cy="348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3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3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3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3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Relationship Id="rId3" Type="http://schemas.openxmlformats.org/officeDocument/2006/relationships/image" Target="../media/image3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3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3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3 columns">
  <p:cSld name="Content - 3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66878" y="1632025"/>
            <a:ext cx="2633472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566878" y="1187906"/>
            <a:ext cx="2633472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3" type="body"/>
          </p:nvPr>
        </p:nvSpPr>
        <p:spPr>
          <a:xfrm>
            <a:off x="3358200" y="1631950"/>
            <a:ext cx="2633472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3358200" y="1187831"/>
            <a:ext cx="2633472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5" type="body"/>
          </p:nvPr>
        </p:nvSpPr>
        <p:spPr>
          <a:xfrm>
            <a:off x="6146222" y="1632025"/>
            <a:ext cx="2636896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6146222" y="1187906"/>
            <a:ext cx="2636895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3">
  <p:cSld name="Thank You 3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73" name="Google Shape;73;p12"/>
          <p:cNvPicPr preferRelativeResize="0"/>
          <p:nvPr/>
        </p:nvPicPr>
        <p:blipFill rotWithShape="1">
          <a:blip r:embed="rId2">
            <a:alphaModFix amt="34000"/>
          </a:blip>
          <a:srcRect b="0" l="0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 + logo">
  <p:cSld name="White only + log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79" name="Google Shape;7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Background 4">
  <p:cSld name="Black Photo Background 4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hands.jpg" id="81" name="Google Shape;81;p1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4.jpg" id="87" name="Google Shape;87;p15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9477" y="-121"/>
            <a:ext cx="9171433" cy="5152643"/>
          </a:xfrm>
          <a:prstGeom prst="rect">
            <a:avLst/>
          </a:prstGeom>
          <a:solidFill>
            <a:srgbClr val="277B79">
              <a:alpha val="6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6.jpg" id="94" name="Google Shape;94;p1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-27432" y="-1"/>
            <a:ext cx="9171432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71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6840" y="-18287"/>
            <a:ext cx="9171433" cy="5161787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eting 1.jpg" id="107" name="Google Shape;107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-27432" y="-1"/>
            <a:ext cx="9171432" cy="5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1">
  <p:cSld name="Key Message 1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7.jpg" id="111" name="Google Shape;111;p19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16759" y="-8647"/>
            <a:ext cx="9171432" cy="51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2">
  <p:cSld name="Key Message 2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8.jpg" id="118" name="Google Shape;118;p2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3.jpg" id="16" name="Google Shape;16;p3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-7056" y="0"/>
            <a:ext cx="9171432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01.jpg" id="17" name="Google Shape;17;p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3445" l="0" r="0" t="23439"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4">
  <p:cSld name="Key Message 4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0.jpg" id="125" name="Google Shape;125;p21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288" y="-1"/>
            <a:ext cx="9162288" cy="517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5">
  <p:cSld name="Key Message 5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1.jpg" id="132" name="Google Shape;132;p2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1">
  <p:cSld name="Thank You 1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0" name="Google Shape;140;p2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1 background">
  <p:cSld name="Black Photo 1 background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work collaboration.jpg" id="144" name="Google Shape;144;p2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9908" y="-10162"/>
            <a:ext cx="9171432" cy="51617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2 background">
  <p:cSld name="Black Photo 2 background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1.jpg" id="149" name="Google Shape;149;p25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0" y="0"/>
            <a:ext cx="91714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3 background">
  <p:cSld name="Black Photo 3 background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154" name="Google Shape;154;p26"/>
          <p:cNvPicPr preferRelativeResize="0"/>
          <p:nvPr/>
        </p:nvPicPr>
        <p:blipFill rotWithShape="1">
          <a:blip r:embed="rId2">
            <a:alphaModFix amt="34000"/>
          </a:blip>
          <a:srcRect b="0" l="0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11" y="185723"/>
            <a:ext cx="1159701" cy="208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 16pt">
  <p:cSld name="Title, Subtitle and Content 16p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566876" y="1187906"/>
            <a:ext cx="8215174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body"/>
          </p:nvPr>
        </p:nvSpPr>
        <p:spPr>
          <a:xfrm>
            <a:off x="566878" y="1632025"/>
            <a:ext cx="8215174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2pt">
  <p:cSld name="Title, Photo and Content w. Subtitle 12p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800600" y="1187831"/>
            <a:ext cx="398145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28"/>
          <p:cNvSpPr txBox="1"/>
          <p:nvPr>
            <p:ph idx="3" type="body"/>
          </p:nvPr>
        </p:nvSpPr>
        <p:spPr>
          <a:xfrm>
            <a:off x="4800600" y="1632025"/>
            <a:ext cx="398251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2 columns">
  <p:cSld name="Title, Photo and 2 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844441" y="1631950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2" type="body"/>
          </p:nvPr>
        </p:nvSpPr>
        <p:spPr>
          <a:xfrm>
            <a:off x="4844441" y="1187831"/>
            <a:ext cx="192024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9"/>
          <p:cNvSpPr/>
          <p:nvPr>
            <p:ph idx="3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4" type="body"/>
          </p:nvPr>
        </p:nvSpPr>
        <p:spPr>
          <a:xfrm>
            <a:off x="6862877" y="1632025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5" type="body"/>
          </p:nvPr>
        </p:nvSpPr>
        <p:spPr>
          <a:xfrm>
            <a:off x="6862877" y="1187906"/>
            <a:ext cx="1920240" cy="44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2pt">
  <p:cSld name="Content - 2 columns 12p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756006" y="1187831"/>
            <a:ext cx="402336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566876" y="1187906"/>
            <a:ext cx="4023360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3" type="body"/>
          </p:nvPr>
        </p:nvSpPr>
        <p:spPr>
          <a:xfrm>
            <a:off x="566878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4" type="body"/>
          </p:nvPr>
        </p:nvSpPr>
        <p:spPr>
          <a:xfrm>
            <a:off x="4754710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21" name="Google Shape;21;p4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23445" l="9901" r="0" t="23439"/>
          <a:stretch/>
        </p:blipFill>
        <p:spPr>
          <a:xfrm>
            <a:off x="1102625" y="979625"/>
            <a:ext cx="2892674" cy="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054100" y="162674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1054100" y="2846503"/>
            <a:ext cx="7740650" cy="10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- 3 columns">
  <p:cSld name="1_Content - 3 column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90" name="Google Shape;19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566877" y="1187906"/>
            <a:ext cx="1984248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566877" y="1632025"/>
            <a:ext cx="198424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3" type="body"/>
          </p:nvPr>
        </p:nvSpPr>
        <p:spPr>
          <a:xfrm>
            <a:off x="2646443" y="1189419"/>
            <a:ext cx="1984248" cy="4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4" type="body"/>
          </p:nvPr>
        </p:nvSpPr>
        <p:spPr>
          <a:xfrm>
            <a:off x="2646443" y="1631157"/>
            <a:ext cx="1984248" cy="3209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5" type="body"/>
          </p:nvPr>
        </p:nvSpPr>
        <p:spPr>
          <a:xfrm>
            <a:off x="4729242" y="1187113"/>
            <a:ext cx="1984248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6" type="body"/>
          </p:nvPr>
        </p:nvSpPr>
        <p:spPr>
          <a:xfrm>
            <a:off x="4729242" y="1631232"/>
            <a:ext cx="198424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7" type="body"/>
          </p:nvPr>
        </p:nvSpPr>
        <p:spPr>
          <a:xfrm>
            <a:off x="6796403" y="1191007"/>
            <a:ext cx="1984248" cy="44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8" type="body"/>
          </p:nvPr>
        </p:nvSpPr>
        <p:spPr>
          <a:xfrm>
            <a:off x="6796403" y="1631158"/>
            <a:ext cx="1984248" cy="32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- Image and 3 columns">
  <p:cSld name="1_Content - Image and 3 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2736662" y="1188720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2"/>
          <p:cNvSpPr/>
          <p:nvPr>
            <p:ph idx="2" type="pic"/>
          </p:nvPr>
        </p:nvSpPr>
        <p:spPr>
          <a:xfrm>
            <a:off x="0" y="1149350"/>
            <a:ext cx="2670048" cy="3715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3" type="body"/>
          </p:nvPr>
        </p:nvSpPr>
        <p:spPr>
          <a:xfrm>
            <a:off x="4775908" y="1188720"/>
            <a:ext cx="1965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4" type="body"/>
          </p:nvPr>
        </p:nvSpPr>
        <p:spPr>
          <a:xfrm>
            <a:off x="6815155" y="1188720"/>
            <a:ext cx="1967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206" name="Google Shape;20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736662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775909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6815156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se Study">
  <p:cSld name="1_Case Stu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2736662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0" y="1149351"/>
            <a:ext cx="2670048" cy="292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4775909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6815156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5" type="body"/>
          </p:nvPr>
        </p:nvSpPr>
        <p:spPr>
          <a:xfrm>
            <a:off x="3274" y="4147717"/>
            <a:ext cx="2666773" cy="695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0" y="4147717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"/>
              <a:buFont typeface="Helvetica Neue"/>
              <a:buNone/>
            </a:pPr>
            <a:r>
              <a:rPr b="0" i="0" lang="en-US" sz="10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details: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2736662" y="1188719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4775908" y="1188719"/>
            <a:ext cx="1965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6815156" y="1188719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</a:t>
            </a:r>
            <a:endParaRPr/>
          </a:p>
        </p:txBody>
      </p:sp>
      <p:pic>
        <p:nvPicPr>
          <p:cNvPr descr="Picture 5" id="222" name="Google Shape;2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x2 White">
  <p:cSld name="Content - 2x2 Whit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26" name="Google Shape;226;p34"/>
          <p:cNvSpPr/>
          <p:nvPr>
            <p:ph idx="2" type="pic"/>
          </p:nvPr>
        </p:nvSpPr>
        <p:spPr>
          <a:xfrm>
            <a:off x="0" y="1075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0" y="3110613"/>
            <a:ext cx="2670048" cy="20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4587792" y="1073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4587792" y="3110613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0" name="Google Shape;230;p34"/>
          <p:cNvCxnSpPr/>
          <p:nvPr/>
        </p:nvCxnSpPr>
        <p:spPr>
          <a:xfrm>
            <a:off x="4581441" y="1077727"/>
            <a:ext cx="1" cy="406577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2670048" y="10769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6" type="body"/>
          </p:nvPr>
        </p:nvSpPr>
        <p:spPr>
          <a:xfrm>
            <a:off x="2670049" y="15082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7" type="body"/>
          </p:nvPr>
        </p:nvSpPr>
        <p:spPr>
          <a:xfrm>
            <a:off x="7257840" y="1074523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8" type="body"/>
          </p:nvPr>
        </p:nvSpPr>
        <p:spPr>
          <a:xfrm>
            <a:off x="7257841" y="1505895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9" type="body"/>
          </p:nvPr>
        </p:nvSpPr>
        <p:spPr>
          <a:xfrm>
            <a:off x="2668432" y="3114972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3" type="body"/>
          </p:nvPr>
        </p:nvSpPr>
        <p:spPr>
          <a:xfrm>
            <a:off x="2668433" y="3546344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7" name="Google Shape;237;p34"/>
          <p:cNvCxnSpPr/>
          <p:nvPr/>
        </p:nvCxnSpPr>
        <p:spPr>
          <a:xfrm>
            <a:off x="0" y="310101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34"/>
          <p:cNvSpPr txBox="1"/>
          <p:nvPr>
            <p:ph idx="14" type="body"/>
          </p:nvPr>
        </p:nvSpPr>
        <p:spPr>
          <a:xfrm>
            <a:off x="7257841" y="31143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15" type="body"/>
          </p:nvPr>
        </p:nvSpPr>
        <p:spPr>
          <a:xfrm>
            <a:off x="7257842" y="35456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240" name="Google Shape;2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x2 Black">
  <p:cSld name="Content - 2x2 Black"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>
            <p:ph idx="2" type="pic"/>
          </p:nvPr>
        </p:nvSpPr>
        <p:spPr>
          <a:xfrm>
            <a:off x="0" y="1075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/>
          <p:nvPr>
            <p:ph idx="3" type="pic"/>
          </p:nvPr>
        </p:nvSpPr>
        <p:spPr>
          <a:xfrm>
            <a:off x="0" y="3110613"/>
            <a:ext cx="2670048" cy="20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>
            <p:ph idx="4" type="pic"/>
          </p:nvPr>
        </p:nvSpPr>
        <p:spPr>
          <a:xfrm>
            <a:off x="4587792" y="1073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5"/>
          <p:cNvSpPr/>
          <p:nvPr>
            <p:ph idx="5" type="pic"/>
          </p:nvPr>
        </p:nvSpPr>
        <p:spPr>
          <a:xfrm>
            <a:off x="4587792" y="3110613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0" name="Google Shape;250;p35"/>
          <p:cNvCxnSpPr/>
          <p:nvPr/>
        </p:nvCxnSpPr>
        <p:spPr>
          <a:xfrm>
            <a:off x="4581441" y="1077727"/>
            <a:ext cx="1" cy="406577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2670048" y="10769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6" type="body"/>
          </p:nvPr>
        </p:nvSpPr>
        <p:spPr>
          <a:xfrm>
            <a:off x="2670049" y="15082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7" type="body"/>
          </p:nvPr>
        </p:nvSpPr>
        <p:spPr>
          <a:xfrm>
            <a:off x="7257840" y="1074523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8" type="body"/>
          </p:nvPr>
        </p:nvSpPr>
        <p:spPr>
          <a:xfrm>
            <a:off x="7257841" y="1505895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9" type="body"/>
          </p:nvPr>
        </p:nvSpPr>
        <p:spPr>
          <a:xfrm>
            <a:off x="2668432" y="3114972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13" type="body"/>
          </p:nvPr>
        </p:nvSpPr>
        <p:spPr>
          <a:xfrm>
            <a:off x="2668433" y="3546344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7" name="Google Shape;257;p35"/>
          <p:cNvCxnSpPr/>
          <p:nvPr/>
        </p:nvCxnSpPr>
        <p:spPr>
          <a:xfrm>
            <a:off x="0" y="310101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35"/>
          <p:cNvSpPr txBox="1"/>
          <p:nvPr>
            <p:ph idx="14" type="body"/>
          </p:nvPr>
        </p:nvSpPr>
        <p:spPr>
          <a:xfrm>
            <a:off x="7257841" y="31143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15" type="body"/>
          </p:nvPr>
        </p:nvSpPr>
        <p:spPr>
          <a:xfrm>
            <a:off x="7257842" y="35456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type="title"/>
          </p:nvPr>
        </p:nvSpPr>
        <p:spPr>
          <a:xfrm>
            <a:off x="570590" y="598682"/>
            <a:ext cx="8220456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only + logo">
  <p:cSld name="1_White only + logo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photo 2">
  <p:cSld name="Title slide w photo 2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 Light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">
  <p:cSld name="Black only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G">
  <p:cSld name="Title and Content LG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659884" y="1184092"/>
            <a:ext cx="75063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2" type="body"/>
          </p:nvPr>
        </p:nvSpPr>
        <p:spPr>
          <a:xfrm>
            <a:off x="659885" y="682417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316" y="168137"/>
            <a:ext cx="946843" cy="16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561755" y="638508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7" name="Google Shape;277;p4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2">
            <a:alphaModFix/>
          </a:blip>
          <a:srcRect b="2624" l="0" r="0" t="2615"/>
          <a:stretch/>
        </p:blipFill>
        <p:spPr>
          <a:xfrm>
            <a:off x="-12" y="29775"/>
            <a:ext cx="1484122" cy="4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005" y="141125"/>
            <a:ext cx="1152796" cy="4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3.jpg" id="281" name="Google Shape;281;p42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-7056" y="0"/>
            <a:ext cx="9171431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01.jpg" id="282" name="Google Shape;282;p4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198" y="1665087"/>
            <a:ext cx="5665604" cy="18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286" name="Google Shape;286;p43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1054100" y="1626745"/>
            <a:ext cx="774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2" type="body"/>
          </p:nvPr>
        </p:nvSpPr>
        <p:spPr>
          <a:xfrm>
            <a:off x="1054100" y="2846503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5" y="575975"/>
            <a:ext cx="4061351" cy="12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563961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3" name="Google Shape;293;p4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555321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pt">
  <p:cSld name="Title and Content 18p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8" name="Google Shape;298;p4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0" name="Google Shape;3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pt">
  <p:cSld name="Title and Content 16p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3" name="Google Shape;303;p4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559461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5" name="Google Shape;30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 16pt">
  <p:cSld name="Title, Subtitle and Content 16p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8" name="Google Shape;308;p4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565056" y="1631950"/>
            <a:ext cx="77280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2" type="body"/>
          </p:nvPr>
        </p:nvSpPr>
        <p:spPr>
          <a:xfrm>
            <a:off x="565056" y="1149350"/>
            <a:ext cx="772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1" name="Google Shape;31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">
  <p:cSld name="Title, Photo and Conten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4" name="Google Shape;314;p4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4800600" y="1149350"/>
            <a:ext cx="39813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/>
          <p:nvPr>
            <p:ph idx="2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7" name="Google Shape;31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4pt">
  <p:cSld name="Title, Photo and Content w. Subtitle 14p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0" name="Google Shape;320;p4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4800600" y="1631950"/>
            <a:ext cx="3981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2" type="body"/>
          </p:nvPr>
        </p:nvSpPr>
        <p:spPr>
          <a:xfrm>
            <a:off x="4800600" y="1187831"/>
            <a:ext cx="398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9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4" name="Google Shape;32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2pt">
  <p:cSld name="Title, Photo and Content w. Subtitle 12p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563963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7" name="Google Shape;327;p5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4800600" y="1631950"/>
            <a:ext cx="3981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50"/>
          <p:cNvSpPr txBox="1"/>
          <p:nvPr>
            <p:ph idx="2" type="body"/>
          </p:nvPr>
        </p:nvSpPr>
        <p:spPr>
          <a:xfrm>
            <a:off x="4800600" y="1187831"/>
            <a:ext cx="398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50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1" name="Google Shape;33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2 columns">
  <p:cSld name="Title, Photo and 2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4" name="Google Shape;334;p5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4800600" y="1631950"/>
            <a:ext cx="1920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51"/>
          <p:cNvSpPr txBox="1"/>
          <p:nvPr>
            <p:ph idx="2" type="body"/>
          </p:nvPr>
        </p:nvSpPr>
        <p:spPr>
          <a:xfrm>
            <a:off x="4800600" y="1187831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51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51"/>
          <p:cNvSpPr txBox="1"/>
          <p:nvPr>
            <p:ph idx="4" type="body"/>
          </p:nvPr>
        </p:nvSpPr>
        <p:spPr>
          <a:xfrm>
            <a:off x="6862877" y="1632025"/>
            <a:ext cx="1920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5" type="body"/>
          </p:nvPr>
        </p:nvSpPr>
        <p:spPr>
          <a:xfrm>
            <a:off x="6862877" y="1187906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0" name="Google Shape;34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">
  <p:cSld name="Title, Photo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3" name="Google Shape;33;p6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800600" y="1149350"/>
            <a:ext cx="3982518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4pt">
  <p:cSld name="Content - 2 columns 14p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3" name="Google Shape;343;p5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564165" y="1632025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2" type="body"/>
          </p:nvPr>
        </p:nvSpPr>
        <p:spPr>
          <a:xfrm>
            <a:off x="564165" y="1187906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3" type="body"/>
          </p:nvPr>
        </p:nvSpPr>
        <p:spPr>
          <a:xfrm>
            <a:off x="4800162" y="1631950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4" type="body"/>
          </p:nvPr>
        </p:nvSpPr>
        <p:spPr>
          <a:xfrm>
            <a:off x="4800162" y="1187831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8" name="Google Shape;34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2pt">
  <p:cSld name="Content - 2 columns 12p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56328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1" name="Google Shape;351;p5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563285" y="1632025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2" type="body"/>
          </p:nvPr>
        </p:nvSpPr>
        <p:spPr>
          <a:xfrm>
            <a:off x="563285" y="1187906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3" type="body"/>
          </p:nvPr>
        </p:nvSpPr>
        <p:spPr>
          <a:xfrm>
            <a:off x="4800162" y="1631950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4" type="body"/>
          </p:nvPr>
        </p:nvSpPr>
        <p:spPr>
          <a:xfrm>
            <a:off x="4800162" y="1187831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6" name="Google Shape;35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3 columns">
  <p:cSld name="Content -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566878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9" name="Google Shape;359;p5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566878" y="1632025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566878" y="1187906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54"/>
          <p:cNvSpPr txBox="1"/>
          <p:nvPr>
            <p:ph idx="3" type="body"/>
          </p:nvPr>
        </p:nvSpPr>
        <p:spPr>
          <a:xfrm>
            <a:off x="3269300" y="1631950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4"/>
          <p:cNvSpPr txBox="1"/>
          <p:nvPr>
            <p:ph idx="4" type="body"/>
          </p:nvPr>
        </p:nvSpPr>
        <p:spPr>
          <a:xfrm>
            <a:off x="3269300" y="1187831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54"/>
          <p:cNvSpPr txBox="1"/>
          <p:nvPr>
            <p:ph idx="5" type="body"/>
          </p:nvPr>
        </p:nvSpPr>
        <p:spPr>
          <a:xfrm>
            <a:off x="5985091" y="1632025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4"/>
          <p:cNvSpPr txBox="1"/>
          <p:nvPr>
            <p:ph idx="6" type="body"/>
          </p:nvPr>
        </p:nvSpPr>
        <p:spPr>
          <a:xfrm>
            <a:off x="5985091" y="1187906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6" name="Google Shape;36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368" name="Google Shape;368;p55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1935535" y="1621179"/>
            <a:ext cx="52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i="0" sz="4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eting 1.jpg" id="373" name="Google Shape;373;p5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-27432" y="-1"/>
            <a:ext cx="9171431" cy="5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420" y="2021990"/>
            <a:ext cx="4407161" cy="79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0" y="2332"/>
            <a:ext cx="9148500" cy="51435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4.jpg" id="378" name="Google Shape;378;p57"/>
          <p:cNvPicPr preferRelativeResize="0"/>
          <p:nvPr/>
        </p:nvPicPr>
        <p:blipFill rotWithShape="1">
          <a:blip r:embed="rId2">
            <a:alphaModFix amt="15000"/>
          </a:blip>
          <a:srcRect b="0" l="299" r="0" t="0"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81" name="Google Shape;381;p57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/>
          <p:nvPr/>
        </p:nvSpPr>
        <p:spPr>
          <a:xfrm>
            <a:off x="-9477" y="-121"/>
            <a:ext cx="9171300" cy="5152500"/>
          </a:xfrm>
          <a:prstGeom prst="rect">
            <a:avLst/>
          </a:prstGeom>
          <a:solidFill>
            <a:srgbClr val="277B79">
              <a:alpha val="6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6.jpg" id="385" name="Google Shape;385;p5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-27432" y="-1"/>
            <a:ext cx="9171431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/>
          <p:nvPr/>
        </p:nvSpPr>
        <p:spPr>
          <a:xfrm>
            <a:off x="0" y="-3825"/>
            <a:ext cx="9153000" cy="51618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7.jpg" id="392" name="Google Shape;392;p5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23397" y="-3825"/>
            <a:ext cx="91714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94" name="Google Shape;394;p59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5" name="Google Shape;395;p59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1">
  <p:cSld name="Key Message 1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7.jpg" id="398" name="Google Shape;398;p60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16759" y="-8647"/>
            <a:ext cx="9171431" cy="51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6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2">
  <p:cSld name="Key Message 2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8.jpg" id="405" name="Google Shape;405;p6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7" name="Google Shape;407;p61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4pt">
  <p:cSld name="Title, Photo and Content w. Subtitle 14p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800600" y="1187831"/>
            <a:ext cx="398145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800600" y="1632025"/>
            <a:ext cx="398251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3">
  <p:cSld name="Key Message 3"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4. jpg" id="412" name="Google Shape;412;p62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-6319" y="0"/>
            <a:ext cx="9169449" cy="515264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4" name="Google Shape;414;p62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6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4">
  <p:cSld name="Key Message 4">
    <p:bg>
      <p:bgPr>
        <a:solidFill>
          <a:schemeClr val="dk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0.jpg" id="419" name="Google Shape;419;p6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288" y="-1"/>
            <a:ext cx="9162289" cy="517755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6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23" name="Google Shape;423;p63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5">
  <p:cSld name="Key Message 5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1.jpg" id="426" name="Google Shape;426;p6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4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6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6">
  <p:cSld name="Key Message 6"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 discussion.jpg" id="433" name="Google Shape;433;p6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1457" y="0"/>
            <a:ext cx="91325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5" name="Google Shape;435;p65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37" name="Google Shape;437;p65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1 background">
  <p:cSld name="Black Photo 1 background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work collaboration.jpg" id="440" name="Google Shape;440;p6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9908" y="-10162"/>
            <a:ext cx="9171434" cy="51617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42" name="Google Shape;442;p66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2 background">
  <p:cSld name="Black Photo 2 background"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1.jpg" id="445" name="Google Shape;445;p67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0" y="0"/>
            <a:ext cx="91714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47" name="Google Shape;447;p67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3 background">
  <p:cSld name="Black Photo 3 background"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450" name="Google Shape;450;p68"/>
          <p:cNvPicPr preferRelativeResize="0"/>
          <p:nvPr/>
        </p:nvPicPr>
        <p:blipFill rotWithShape="1">
          <a:blip r:embed="rId2">
            <a:alphaModFix amt="34000"/>
          </a:blip>
          <a:srcRect b="0" l="398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52" name="Google Shape;452;p68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 + logo">
  <p:cSld name="Black only + logo"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56" name="Google Shape;456;p69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 + logo">
  <p:cSld name="White only + logo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">
  <p:cSld name="White 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pt">
  <p:cSld name="Title and Content 16p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">
  <p:cSld name="Black only"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913035" y="152444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9pPr>
          </a:lstStyle>
          <a:p/>
        </p:txBody>
      </p:sp>
      <p:sp>
        <p:nvSpPr>
          <p:cNvPr id="465" name="Google Shape;465;p73"/>
          <p:cNvSpPr txBox="1"/>
          <p:nvPr>
            <p:ph idx="12" type="sldNum"/>
          </p:nvPr>
        </p:nvSpPr>
        <p:spPr>
          <a:xfrm>
            <a:off x="8181391" y="4736311"/>
            <a:ext cx="14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8pt">
  <p:cSld name="1_Title and Content 18p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4pt">
  <p:cSld name="Content - 2 columns 14p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56" name="Google Shape;5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566876" y="1187906"/>
            <a:ext cx="4023360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756006" y="1187831"/>
            <a:ext cx="402336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566878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4754710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/>
        </p:nvSpPr>
        <p:spPr>
          <a:xfrm>
            <a:off x="8739915" y="4801834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6.jpg"/><Relationship Id="rId7" Type="http://schemas.openxmlformats.org/officeDocument/2006/relationships/image" Target="../media/image49.png"/><Relationship Id="rId8" Type="http://schemas.openxmlformats.org/officeDocument/2006/relationships/image" Target="../media/image48.png"/><Relationship Id="rId11" Type="http://schemas.openxmlformats.org/officeDocument/2006/relationships/image" Target="../media/image44.png"/><Relationship Id="rId10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idx="1" type="body"/>
          </p:nvPr>
        </p:nvSpPr>
        <p:spPr>
          <a:xfrm>
            <a:off x="862125" y="1717475"/>
            <a:ext cx="8124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t/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</a:rPr>
              <a:t>Code in Minutes:</a:t>
            </a:r>
            <a:r>
              <a:rPr lang="en-U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The Future of Software Development with AI Agents </a:t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75"/>
          <p:cNvSpPr txBox="1"/>
          <p:nvPr>
            <p:ph idx="2" type="body"/>
          </p:nvPr>
        </p:nvSpPr>
        <p:spPr>
          <a:xfrm>
            <a:off x="1054125" y="2831400"/>
            <a:ext cx="77406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1700">
                <a:solidFill>
                  <a:schemeClr val="lt1"/>
                </a:solidFill>
              </a:rPr>
              <a:t>Team Name :  Autonomers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Team members: Amogh Prabhu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			    Chankilam NagaPranav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			    Ravi Yadav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                           Thota Bhargav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Hack Wizard - Prashant Kumar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05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bhu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/>
          <p:nvPr/>
        </p:nvSpPr>
        <p:spPr>
          <a:xfrm>
            <a:off x="601050" y="1260900"/>
            <a:ext cx="7857600" cy="960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Problem Statement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“No Code Platforms” are a myth, at the end developers have to writes lots of codes in any NO CODE platforms.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Currently no tool generates 100% working Application is a single click by just looking at the user prompt. </a:t>
            </a:r>
            <a:endParaRPr/>
          </a:p>
        </p:txBody>
      </p:sp>
      <p:sp>
        <p:nvSpPr>
          <p:cNvPr id="485" name="Google Shape;485;p76"/>
          <p:cNvSpPr txBox="1"/>
          <p:nvPr>
            <p:ph type="title"/>
          </p:nvPr>
        </p:nvSpPr>
        <p:spPr>
          <a:xfrm>
            <a:off x="2691428" y="245275"/>
            <a:ext cx="27057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Our IDEA?</a:t>
            </a:r>
            <a:endParaRPr/>
          </a:p>
        </p:txBody>
      </p:sp>
      <p:sp>
        <p:nvSpPr>
          <p:cNvPr id="486" name="Google Shape;486;p76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6"/>
          <p:cNvSpPr/>
          <p:nvPr/>
        </p:nvSpPr>
        <p:spPr>
          <a:xfrm>
            <a:off x="601050" y="2358950"/>
            <a:ext cx="7857600" cy="96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Solution</a:t>
            </a:r>
            <a:r>
              <a:rPr b="1" lang="en-US" sz="1100">
                <a:solidFill>
                  <a:schemeClr val="dk1"/>
                </a:solidFill>
              </a:rPr>
              <a:t>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GenX solution on AI Agents to generate any PYTHON app on a single click.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 Multi-Agent AI Platform that Autonomously Creates End-to-End Python Applications from User Prompt.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9" name="Google Shape;489;p76"/>
          <p:cNvSpPr/>
          <p:nvPr/>
        </p:nvSpPr>
        <p:spPr>
          <a:xfrm>
            <a:off x="601050" y="3418575"/>
            <a:ext cx="7857600" cy="1225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Approach</a:t>
            </a:r>
            <a:r>
              <a:rPr b="1" lang="en-US" sz="1100">
                <a:solidFill>
                  <a:schemeClr val="dk1"/>
                </a:solidFill>
              </a:rPr>
              <a:t>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Multi-Agent System</a:t>
            </a:r>
            <a:r>
              <a:rPr lang="en-US" sz="1100">
                <a:solidFill>
                  <a:schemeClr val="dk1"/>
                </a:solidFill>
              </a:rPr>
              <a:t>: A collection of AI agents, each specialized in different tasks such as code generation, debugging,Compiling, Unit testing (In-progress) and GUI design.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Automation</a:t>
            </a:r>
            <a:r>
              <a:rPr lang="en-US" sz="1100">
                <a:solidFill>
                  <a:schemeClr val="dk1"/>
                </a:solidFill>
              </a:rPr>
              <a:t>: The AI system takes a user prompt (e.g., "Build a simple calculator using Python and a GUI") and autonomously develops the application.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>
            <p:ph type="title"/>
          </p:nvPr>
        </p:nvSpPr>
        <p:spPr>
          <a:xfrm>
            <a:off x="2221575" y="297450"/>
            <a:ext cx="56181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InstaDev: </a:t>
            </a:r>
            <a:r>
              <a:rPr lang="en-US"/>
              <a:t>Solution</a:t>
            </a:r>
            <a:r>
              <a:rPr lang="en-US"/>
              <a:t> Design </a:t>
            </a:r>
            <a:endParaRPr/>
          </a:p>
        </p:txBody>
      </p:sp>
      <p:sp>
        <p:nvSpPr>
          <p:cNvPr id="496" name="Google Shape;496;p77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7"/>
          <p:cNvSpPr/>
          <p:nvPr/>
        </p:nvSpPr>
        <p:spPr>
          <a:xfrm>
            <a:off x="338275" y="937975"/>
            <a:ext cx="8295600" cy="4166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5" y="1084575"/>
            <a:ext cx="7906351" cy="38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/>
          <p:nvPr/>
        </p:nvSpPr>
        <p:spPr>
          <a:xfrm>
            <a:off x="1253875" y="1037925"/>
            <a:ext cx="6312000" cy="3729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8"/>
          <p:cNvSpPr txBox="1"/>
          <p:nvPr>
            <p:ph type="title"/>
          </p:nvPr>
        </p:nvSpPr>
        <p:spPr>
          <a:xfrm>
            <a:off x="2297775" y="221250"/>
            <a:ext cx="56181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InstaDev: Tech Stack</a:t>
            </a:r>
            <a:endParaRPr/>
          </a:p>
        </p:txBody>
      </p:sp>
      <p:sp>
        <p:nvSpPr>
          <p:cNvPr id="507" name="Google Shape;507;p78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8"/>
          <p:cNvSpPr txBox="1"/>
          <p:nvPr/>
        </p:nvSpPr>
        <p:spPr>
          <a:xfrm>
            <a:off x="1733725" y="1718725"/>
            <a:ext cx="952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Langchain</a:t>
            </a:r>
            <a:endParaRPr b="1" sz="1100"/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b="42276" l="14760" r="17994" t="0"/>
          <a:stretch/>
        </p:blipFill>
        <p:spPr>
          <a:xfrm>
            <a:off x="2610538" y="3468523"/>
            <a:ext cx="786350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b="23136" l="8254" r="66353" t="21617"/>
          <a:stretch/>
        </p:blipFill>
        <p:spPr>
          <a:xfrm>
            <a:off x="1733725" y="1187163"/>
            <a:ext cx="670074" cy="54683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8"/>
          <p:cNvSpPr txBox="1"/>
          <p:nvPr/>
        </p:nvSpPr>
        <p:spPr>
          <a:xfrm>
            <a:off x="2737517" y="4098819"/>
            <a:ext cx="66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Gemini</a:t>
            </a:r>
            <a:endParaRPr b="1" sz="1100"/>
          </a:p>
        </p:txBody>
      </p:sp>
      <p:pic>
        <p:nvPicPr>
          <p:cNvPr id="512" name="Google Shape;512;p78"/>
          <p:cNvPicPr preferRelativeResize="0"/>
          <p:nvPr/>
        </p:nvPicPr>
        <p:blipFill rotWithShape="1">
          <a:blip r:embed="rId5">
            <a:alphaModFix/>
          </a:blip>
          <a:srcRect b="33128" l="0" r="0" t="0"/>
          <a:stretch/>
        </p:blipFill>
        <p:spPr>
          <a:xfrm>
            <a:off x="5340350" y="3588898"/>
            <a:ext cx="717725" cy="6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8"/>
          <p:cNvSpPr txBox="1"/>
          <p:nvPr/>
        </p:nvSpPr>
        <p:spPr>
          <a:xfrm>
            <a:off x="5271725" y="4163525"/>
            <a:ext cx="7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Vertex Ai</a:t>
            </a:r>
            <a:endParaRPr b="1" sz="1100"/>
          </a:p>
        </p:txBody>
      </p:sp>
      <p:pic>
        <p:nvPicPr>
          <p:cNvPr id="514" name="Google Shape;51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1138" y="2246200"/>
            <a:ext cx="1347600" cy="1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8"/>
          <p:cNvSpPr txBox="1"/>
          <p:nvPr/>
        </p:nvSpPr>
        <p:spPr>
          <a:xfrm>
            <a:off x="3865600" y="3053625"/>
            <a:ext cx="9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GCP Cloud</a:t>
            </a:r>
            <a:endParaRPr b="1" sz="1000"/>
          </a:p>
        </p:txBody>
      </p:sp>
      <p:pic>
        <p:nvPicPr>
          <p:cNvPr id="516" name="Google Shape;51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825" y="1221524"/>
            <a:ext cx="558900" cy="6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8"/>
          <p:cNvSpPr txBox="1"/>
          <p:nvPr/>
        </p:nvSpPr>
        <p:spPr>
          <a:xfrm>
            <a:off x="3097275" y="1785163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Python</a:t>
            </a:r>
            <a:endParaRPr b="1" sz="1100"/>
          </a:p>
        </p:txBody>
      </p:sp>
      <p:pic>
        <p:nvPicPr>
          <p:cNvPr id="518" name="Google Shape;51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4000" y="3512702"/>
            <a:ext cx="621725" cy="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8"/>
          <p:cNvSpPr txBox="1"/>
          <p:nvPr/>
        </p:nvSpPr>
        <p:spPr>
          <a:xfrm>
            <a:off x="3701675" y="4145675"/>
            <a:ext cx="161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Compute Engine</a:t>
            </a:r>
            <a:endParaRPr b="1" sz="1000"/>
          </a:p>
        </p:txBody>
      </p:sp>
      <p:pic>
        <p:nvPicPr>
          <p:cNvPr id="520" name="Google Shape;520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975" y="1082372"/>
            <a:ext cx="793675" cy="7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8"/>
          <p:cNvSpPr txBox="1"/>
          <p:nvPr/>
        </p:nvSpPr>
        <p:spPr>
          <a:xfrm>
            <a:off x="6288975" y="1735613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Streamlit</a:t>
            </a:r>
            <a:endParaRPr b="1" sz="1100"/>
          </a:p>
        </p:txBody>
      </p:sp>
      <p:pic>
        <p:nvPicPr>
          <p:cNvPr id="522" name="Google Shape;522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7125" y="1383525"/>
            <a:ext cx="161430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8"/>
          <p:cNvSpPr txBox="1"/>
          <p:nvPr/>
        </p:nvSpPr>
        <p:spPr>
          <a:xfrm>
            <a:off x="4515500" y="1767038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Python</a:t>
            </a:r>
            <a:endParaRPr b="1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1857152" y="257500"/>
            <a:ext cx="46932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Our Distinct Path &amp; Goals</a:t>
            </a:r>
            <a:endParaRPr/>
          </a:p>
        </p:txBody>
      </p:sp>
      <p:sp>
        <p:nvSpPr>
          <p:cNvPr id="531" name="Google Shape;531;p79"/>
          <p:cNvSpPr txBox="1"/>
          <p:nvPr>
            <p:ph idx="1" type="body"/>
          </p:nvPr>
        </p:nvSpPr>
        <p:spPr>
          <a:xfrm>
            <a:off x="207575" y="1137300"/>
            <a:ext cx="4251600" cy="3472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3"/>
                </a:solidFill>
              </a:rPr>
              <a:t>How this is Unique</a:t>
            </a:r>
            <a:endParaRPr b="1" sz="18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Autonomous Development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[ FROM </a:t>
            </a:r>
            <a:r>
              <a:rPr b="1" lang="en-US" sz="1200">
                <a:solidFill>
                  <a:schemeClr val="dk1"/>
                </a:solidFill>
              </a:rPr>
              <a:t>Business</a:t>
            </a:r>
            <a:r>
              <a:rPr b="1" lang="en-US" sz="1200">
                <a:solidFill>
                  <a:schemeClr val="dk1"/>
                </a:solidFill>
              </a:rPr>
              <a:t> case upload TO Prod Ready Application download ]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Multi-Agent Collaboration  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[ Agents to code generate, debugging, </a:t>
            </a:r>
            <a:r>
              <a:rPr b="1" lang="en-US" sz="1200">
                <a:solidFill>
                  <a:schemeClr val="dk1"/>
                </a:solidFill>
              </a:rPr>
              <a:t>compiling</a:t>
            </a:r>
            <a:r>
              <a:rPr b="1" lang="en-US" sz="1200">
                <a:solidFill>
                  <a:schemeClr val="dk1"/>
                </a:solidFill>
              </a:rPr>
              <a:t>, testing &amp; deployment ]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Fully Functioning software in a single click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79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 txBox="1"/>
          <p:nvPr>
            <p:ph idx="2" type="body"/>
          </p:nvPr>
        </p:nvSpPr>
        <p:spPr>
          <a:xfrm>
            <a:off x="4572000" y="1137300"/>
            <a:ext cx="4251600" cy="3472800"/>
          </a:xfrm>
          <a:prstGeom prst="rect">
            <a:avLst/>
          </a:prstGeom>
          <a:solidFill>
            <a:srgbClr val="A5DCDD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</a:rPr>
              <a:t>Future Plan</a:t>
            </a:r>
            <a:endParaRPr b="1" sz="18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Unit Testing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In-Progress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Language Independent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output is on Python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Implementing with task specific LLMs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on Gemini, can be task based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0"/>
          <p:cNvSpPr txBox="1"/>
          <p:nvPr>
            <p:ph idx="1" type="body"/>
          </p:nvPr>
        </p:nvSpPr>
        <p:spPr>
          <a:xfrm>
            <a:off x="746050" y="890450"/>
            <a:ext cx="83760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application which can take Resume and job description as input to find best match profiles.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Login page for school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management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system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attendance app for an employee or school or for any general attendance purpose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tic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tac toe game,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snake ladder game,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sudoku game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many more simple gui game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stopwatch and Calculator application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Generating a Music Player to play music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Background Remover for images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an Image editor application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Code Editor like notepad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1" name="Google Shape;541;p80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0"/>
          <p:cNvSpPr/>
          <p:nvPr/>
        </p:nvSpPr>
        <p:spPr>
          <a:xfrm>
            <a:off x="661200" y="1216800"/>
            <a:ext cx="6919500" cy="3427800"/>
          </a:xfrm>
          <a:prstGeom prst="rect">
            <a:avLst/>
          </a:prstGeom>
          <a:solidFill>
            <a:srgbClr val="2A8280">
              <a:alpha val="662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0"/>
          <p:cNvSpPr txBox="1"/>
          <p:nvPr>
            <p:ph type="title"/>
          </p:nvPr>
        </p:nvSpPr>
        <p:spPr>
          <a:xfrm>
            <a:off x="1857152" y="159000"/>
            <a:ext cx="46932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Use cases for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idx="1" type="body"/>
          </p:nvPr>
        </p:nvSpPr>
        <p:spPr>
          <a:xfrm>
            <a:off x="2888250" y="1884375"/>
            <a:ext cx="27318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Google Shape;5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/>
          <p:nvPr>
            <p:ph idx="1" type="body"/>
          </p:nvPr>
        </p:nvSpPr>
        <p:spPr>
          <a:xfrm>
            <a:off x="3326500" y="1303100"/>
            <a:ext cx="27318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GL Corporate Template 2016">
  <a:themeElements>
    <a:clrScheme name="GlobalLogic + Method 2019 1">
      <a:dk1>
        <a:srgbClr val="000000"/>
      </a:dk1>
      <a:lt1>
        <a:srgbClr val="FFFFFF"/>
      </a:lt1>
      <a:dk2>
        <a:srgbClr val="F37037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 Corporate Template 2016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